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4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3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0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7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89BA-18C3-4CB2-8209-838CBBF302A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092F-2A44-4759-AB6D-A464E10F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6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pic>
        <p:nvPicPr>
          <p:cNvPr id="4" name="Содержимое 3" descr="IMG_20170918_1618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232413"/>
            <a:ext cx="4286280" cy="3214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70918_161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3" y="3625454"/>
            <a:ext cx="4310059" cy="32325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00100" y="1000108"/>
            <a:ext cx="73581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Книжки- малышки о природе.</a:t>
            </a:r>
            <a:r>
              <a:rPr lang="ru-RU" sz="2400" dirty="0" smtClean="0"/>
              <a:t> Совместная работа детей и родителей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87083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Экология глазами детей</a:t>
            </a:r>
            <a:endParaRPr lang="ru-RU" sz="3600" b="1" dirty="0"/>
          </a:p>
        </p:txBody>
      </p:sp>
      <p:pic>
        <p:nvPicPr>
          <p:cNvPr id="4" name="Содержимое 3" descr="DSC034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57297"/>
            <a:ext cx="4214842" cy="31611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4286248" cy="32146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5151046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Изготовление памяток для родителей </a:t>
            </a:r>
            <a:r>
              <a:rPr lang="ru-RU" sz="2800" b="1" dirty="0" smtClean="0"/>
              <a:t>«Берегите природу»</a:t>
            </a:r>
            <a:endParaRPr lang="ru-RU" sz="2800" b="1" dirty="0"/>
          </a:p>
        </p:txBody>
      </p:sp>
      <p:pic>
        <p:nvPicPr>
          <p:cNvPr id="4" name="Содержимое 3" descr="15057343014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28735"/>
            <a:ext cx="3500462" cy="2625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20170918_160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09" y="1357298"/>
            <a:ext cx="3619525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70918_160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286232"/>
            <a:ext cx="3429024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101466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583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b="1" dirty="0" smtClean="0"/>
              <a:t>Берегите нашу природу!!!</a:t>
            </a:r>
            <a:endParaRPr lang="ru-RU" b="1" dirty="0"/>
          </a:p>
        </p:txBody>
      </p:sp>
      <p:pic>
        <p:nvPicPr>
          <p:cNvPr id="4" name="Содержимое 3" descr="IMG_20170918_1612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7143800" cy="5357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4810799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Вручение памяток родителям.</a:t>
            </a:r>
            <a:endParaRPr lang="ru-RU" sz="3600" b="1" dirty="0"/>
          </a:p>
        </p:txBody>
      </p:sp>
      <p:pic>
        <p:nvPicPr>
          <p:cNvPr id="4" name="Содержимое 3" descr="15057499442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70918_163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10" y="4572008"/>
            <a:ext cx="3047989" cy="2285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G_20170918_164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071678"/>
            <a:ext cx="3428992" cy="2571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20170918_1652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11" y="1214422"/>
            <a:ext cx="3047989" cy="2285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20170918_164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68462"/>
            <a:ext cx="2786050" cy="2089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155804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Работа с родителями</vt:lpstr>
      <vt:lpstr>Экология глазами детей</vt:lpstr>
      <vt:lpstr>Изготовление памяток для родителей «Берегите природу»</vt:lpstr>
      <vt:lpstr>Берегите нашу природу!!!</vt:lpstr>
      <vt:lpstr>Вручение памяток родителям.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user</dc:creator>
  <cp:lastModifiedBy>user</cp:lastModifiedBy>
  <cp:revision>1</cp:revision>
  <dcterms:created xsi:type="dcterms:W3CDTF">2017-12-05T06:23:05Z</dcterms:created>
  <dcterms:modified xsi:type="dcterms:W3CDTF">2017-12-05T06:25:13Z</dcterms:modified>
</cp:coreProperties>
</file>